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5" r:id="rId6"/>
    <p:sldId id="266" r:id="rId7"/>
    <p:sldId id="267" r:id="rId8"/>
    <p:sldId id="268" r:id="rId9"/>
    <p:sldId id="270" r:id="rId10"/>
    <p:sldId id="260" r:id="rId11"/>
    <p:sldId id="261" r:id="rId12"/>
    <p:sldId id="271" r:id="rId13"/>
    <p:sldId id="262" r:id="rId14"/>
    <p:sldId id="264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56ADA-F7D6-4ABD-AB0F-3E06933DB50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0B73803-A292-4400-B8CF-BF9360CB6F40}">
      <dgm:prSet custT="1"/>
      <dgm:spPr/>
      <dgm:t>
        <a:bodyPr/>
        <a:lstStyle/>
        <a:p>
          <a:r>
            <a:rPr lang="en-US" sz="2000"/>
            <a:t>Advanced Course in Biogeoscience</a:t>
          </a:r>
        </a:p>
      </dgm:t>
    </dgm:pt>
    <dgm:pt modelId="{D0049375-AAB5-4A3C-8AC9-F27D1DA7218B}" type="parTrans" cxnId="{E0FE7338-06D8-45A6-B82F-796B61C84154}">
      <dgm:prSet/>
      <dgm:spPr/>
      <dgm:t>
        <a:bodyPr/>
        <a:lstStyle/>
        <a:p>
          <a:endParaRPr lang="en-US" sz="2400"/>
        </a:p>
      </dgm:t>
    </dgm:pt>
    <dgm:pt modelId="{43A2BEFE-38BD-4173-A042-FECE9FE7BBE7}" type="sibTrans" cxnId="{E0FE7338-06D8-45A6-B82F-796B61C84154}">
      <dgm:prSet/>
      <dgm:spPr/>
      <dgm:t>
        <a:bodyPr/>
        <a:lstStyle/>
        <a:p>
          <a:endParaRPr lang="en-US" sz="2400"/>
        </a:p>
      </dgm:t>
    </dgm:pt>
    <dgm:pt modelId="{62EC9F4A-6C28-4F12-8F56-E4C66D7533D9}">
      <dgm:prSet custT="1"/>
      <dgm:spPr/>
      <dgm:t>
        <a:bodyPr/>
        <a:lstStyle/>
        <a:p>
          <a:r>
            <a:rPr lang="en-US" sz="2000"/>
            <a:t>Advanced Course in Climate Change Impacts</a:t>
          </a:r>
        </a:p>
      </dgm:t>
    </dgm:pt>
    <dgm:pt modelId="{297549B0-DFDB-4783-9208-09E07DC90148}" type="parTrans" cxnId="{8FE9B44D-8B08-4554-8ED7-88FD6D7C10CC}">
      <dgm:prSet/>
      <dgm:spPr/>
      <dgm:t>
        <a:bodyPr/>
        <a:lstStyle/>
        <a:p>
          <a:endParaRPr lang="en-US" sz="2400"/>
        </a:p>
      </dgm:t>
    </dgm:pt>
    <dgm:pt modelId="{EF47699D-4631-4BE2-BB82-C372B6F4162F}" type="sibTrans" cxnId="{8FE9B44D-8B08-4554-8ED7-88FD6D7C10CC}">
      <dgm:prSet/>
      <dgm:spPr/>
      <dgm:t>
        <a:bodyPr/>
        <a:lstStyle/>
        <a:p>
          <a:endParaRPr lang="en-US" sz="2400"/>
        </a:p>
      </dgm:t>
    </dgm:pt>
    <dgm:pt modelId="{0D25DD93-9DE4-4C87-A5B9-DB8454957D86}">
      <dgm:prSet custT="1"/>
      <dgm:spPr/>
      <dgm:t>
        <a:bodyPr/>
        <a:lstStyle/>
        <a:p>
          <a:r>
            <a:rPr lang="en-US" sz="2000"/>
            <a:t>Advanced Course in Water Resources</a:t>
          </a:r>
        </a:p>
      </dgm:t>
    </dgm:pt>
    <dgm:pt modelId="{0C689E4F-7A90-4CE4-B7E7-C6C254FBB25E}" type="parTrans" cxnId="{D231B844-4713-4B15-933E-9B099AF76145}">
      <dgm:prSet/>
      <dgm:spPr/>
      <dgm:t>
        <a:bodyPr/>
        <a:lstStyle/>
        <a:p>
          <a:endParaRPr lang="en-US" sz="2400"/>
        </a:p>
      </dgm:t>
    </dgm:pt>
    <dgm:pt modelId="{0343E6C5-7B91-43EE-8533-06F32DA37F6B}" type="sibTrans" cxnId="{D231B844-4713-4B15-933E-9B099AF76145}">
      <dgm:prSet/>
      <dgm:spPr/>
      <dgm:t>
        <a:bodyPr/>
        <a:lstStyle/>
        <a:p>
          <a:endParaRPr lang="en-US" sz="2400"/>
        </a:p>
      </dgm:t>
    </dgm:pt>
    <dgm:pt modelId="{6FDF7244-C108-4730-A360-E527DCA4EB44}">
      <dgm:prSet custT="1"/>
      <dgm:spPr/>
      <dgm:t>
        <a:bodyPr/>
        <a:lstStyle/>
        <a:p>
          <a:r>
            <a:rPr lang="en-US" sz="2000"/>
            <a:t>Advanced Course of International Science Communication Methods </a:t>
          </a:r>
        </a:p>
      </dgm:t>
    </dgm:pt>
    <dgm:pt modelId="{C547D5A0-4124-4C19-B77B-4C9B0941A8AB}" type="parTrans" cxnId="{E5825710-EEEA-4067-A824-92DC1B04ED55}">
      <dgm:prSet/>
      <dgm:spPr/>
      <dgm:t>
        <a:bodyPr/>
        <a:lstStyle/>
        <a:p>
          <a:endParaRPr lang="en-US" sz="2400"/>
        </a:p>
      </dgm:t>
    </dgm:pt>
    <dgm:pt modelId="{66554919-89E0-4A9C-BEC6-8A85CD4D7528}" type="sibTrans" cxnId="{E5825710-EEEA-4067-A824-92DC1B04ED55}">
      <dgm:prSet/>
      <dgm:spPr/>
      <dgm:t>
        <a:bodyPr/>
        <a:lstStyle/>
        <a:p>
          <a:endParaRPr lang="en-US" sz="2400"/>
        </a:p>
      </dgm:t>
    </dgm:pt>
    <dgm:pt modelId="{B4EE8DB4-C977-4CC2-B9FA-72A05538A9C3}">
      <dgm:prSet custT="1"/>
      <dgm:spPr/>
      <dgm:t>
        <a:bodyPr/>
        <a:lstStyle/>
        <a:p>
          <a:r>
            <a:rPr lang="en-US" sz="2000"/>
            <a:t>Fundamental Lecture in Biological Diversity</a:t>
          </a:r>
        </a:p>
      </dgm:t>
    </dgm:pt>
    <dgm:pt modelId="{0A6003E3-0EFE-4B91-BBA9-6ED84331F562}" type="parTrans" cxnId="{4565C6B5-27BA-45CB-9AF5-B45778ECB57F}">
      <dgm:prSet/>
      <dgm:spPr/>
      <dgm:t>
        <a:bodyPr/>
        <a:lstStyle/>
        <a:p>
          <a:endParaRPr lang="en-US" sz="2400"/>
        </a:p>
      </dgm:t>
    </dgm:pt>
    <dgm:pt modelId="{7ADDEB9F-29D7-4501-97B3-BDA62E5526F1}" type="sibTrans" cxnId="{4565C6B5-27BA-45CB-9AF5-B45778ECB57F}">
      <dgm:prSet/>
      <dgm:spPr/>
      <dgm:t>
        <a:bodyPr/>
        <a:lstStyle/>
        <a:p>
          <a:endParaRPr lang="en-US" sz="2400"/>
        </a:p>
      </dgm:t>
    </dgm:pt>
    <dgm:pt modelId="{EA0394C3-BBBE-43ED-B060-5ADD8B56EF48}">
      <dgm:prSet custT="1"/>
      <dgm:spPr/>
      <dgm:t>
        <a:bodyPr/>
        <a:lstStyle/>
        <a:p>
          <a:r>
            <a:rPr lang="en-US" sz="2000"/>
            <a:t>Fundamental Lecture in Environmental Science</a:t>
          </a:r>
        </a:p>
      </dgm:t>
    </dgm:pt>
    <dgm:pt modelId="{C634E63F-9A35-49DF-B88B-7B42C65730BF}" type="parTrans" cxnId="{B060ED0E-16CF-4A81-9A5A-5B9F9C4BC964}">
      <dgm:prSet/>
      <dgm:spPr/>
      <dgm:t>
        <a:bodyPr/>
        <a:lstStyle/>
        <a:p>
          <a:endParaRPr lang="en-US" sz="2400"/>
        </a:p>
      </dgm:t>
    </dgm:pt>
    <dgm:pt modelId="{F2C08FCC-0275-45DE-AC45-85E7F529420F}" type="sibTrans" cxnId="{B060ED0E-16CF-4A81-9A5A-5B9F9C4BC964}">
      <dgm:prSet/>
      <dgm:spPr/>
      <dgm:t>
        <a:bodyPr/>
        <a:lstStyle/>
        <a:p>
          <a:endParaRPr lang="en-US" sz="2400"/>
        </a:p>
      </dgm:t>
    </dgm:pt>
    <dgm:pt modelId="{1BBE428C-EB59-4F91-835D-06062B490A05}">
      <dgm:prSet custT="1"/>
      <dgm:spPr/>
      <dgm:t>
        <a:bodyPr/>
        <a:lstStyle/>
        <a:p>
          <a:r>
            <a:rPr lang="en-US" sz="2000"/>
            <a:t>Inter-Graduate School Classes(Educational Program)-RJE3 Far East and Arctic Studies Special Seminar- Russia-Japan Joint Education Program</a:t>
          </a:r>
        </a:p>
      </dgm:t>
    </dgm:pt>
    <dgm:pt modelId="{3110A207-43B2-40DE-962B-6EE273033BFA}" type="parTrans" cxnId="{98FCD07A-A13D-459D-91EB-3A19BCAB0361}">
      <dgm:prSet/>
      <dgm:spPr/>
      <dgm:t>
        <a:bodyPr/>
        <a:lstStyle/>
        <a:p>
          <a:endParaRPr lang="en-US" sz="2400"/>
        </a:p>
      </dgm:t>
    </dgm:pt>
    <dgm:pt modelId="{CC0CCE71-C4E0-41B3-81DE-13F2682F01BC}" type="sibTrans" cxnId="{98FCD07A-A13D-459D-91EB-3A19BCAB0361}">
      <dgm:prSet/>
      <dgm:spPr/>
      <dgm:t>
        <a:bodyPr/>
        <a:lstStyle/>
        <a:p>
          <a:endParaRPr lang="en-US" sz="2400"/>
        </a:p>
      </dgm:t>
    </dgm:pt>
    <dgm:pt modelId="{1134464C-314C-4289-A3BF-019DD03EE2A2}">
      <dgm:prSet custT="1"/>
      <dgm:spPr/>
      <dgm:t>
        <a:bodyPr/>
        <a:lstStyle/>
        <a:p>
          <a:r>
            <a:rPr lang="en-US" sz="2000"/>
            <a:t>Laboratory short course on stable isotopes</a:t>
          </a:r>
        </a:p>
      </dgm:t>
    </dgm:pt>
    <dgm:pt modelId="{E67E1C8C-81BA-4653-8E9E-3877E2CCE355}" type="parTrans" cxnId="{C84AA549-A6FF-4965-8171-4C6899C561EB}">
      <dgm:prSet/>
      <dgm:spPr/>
      <dgm:t>
        <a:bodyPr/>
        <a:lstStyle/>
        <a:p>
          <a:endParaRPr lang="en-US" sz="2400"/>
        </a:p>
      </dgm:t>
    </dgm:pt>
    <dgm:pt modelId="{60ABF42B-AE4F-4CA3-B2F4-C247D7B93FB7}" type="sibTrans" cxnId="{C84AA549-A6FF-4965-8171-4C6899C561EB}">
      <dgm:prSet/>
      <dgm:spPr/>
      <dgm:t>
        <a:bodyPr/>
        <a:lstStyle/>
        <a:p>
          <a:endParaRPr lang="en-US" sz="2400"/>
        </a:p>
      </dgm:t>
    </dgm:pt>
    <dgm:pt modelId="{CCFE3D9B-4AA8-45A0-A32E-31AD94714394}" type="pres">
      <dgm:prSet presAssocID="{50856ADA-F7D6-4ABD-AB0F-3E06933DB509}" presName="linear" presStyleCnt="0">
        <dgm:presLayoutVars>
          <dgm:animLvl val="lvl"/>
          <dgm:resizeHandles val="exact"/>
        </dgm:presLayoutVars>
      </dgm:prSet>
      <dgm:spPr/>
    </dgm:pt>
    <dgm:pt modelId="{AF34158D-396D-4409-BEF9-9B773A5FACFC}" type="pres">
      <dgm:prSet presAssocID="{10B73803-A292-4400-B8CF-BF9360CB6F4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FABC7BD-4376-4152-8F9E-E8776F9ED989}" type="pres">
      <dgm:prSet presAssocID="{43A2BEFE-38BD-4173-A042-FECE9FE7BBE7}" presName="spacer" presStyleCnt="0"/>
      <dgm:spPr/>
    </dgm:pt>
    <dgm:pt modelId="{4869C16B-8B55-4FF2-BD91-434C3FFAF771}" type="pres">
      <dgm:prSet presAssocID="{62EC9F4A-6C28-4F12-8F56-E4C66D7533D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EF795B5-E494-4DBE-8180-26D98926954F}" type="pres">
      <dgm:prSet presAssocID="{EF47699D-4631-4BE2-BB82-C372B6F4162F}" presName="spacer" presStyleCnt="0"/>
      <dgm:spPr/>
    </dgm:pt>
    <dgm:pt modelId="{B29242A2-8109-43A8-80BA-831EAB2C9A24}" type="pres">
      <dgm:prSet presAssocID="{0D25DD93-9DE4-4C87-A5B9-DB8454957D8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45FB94C-A3F6-40DC-AC90-AD7CF3AE8938}" type="pres">
      <dgm:prSet presAssocID="{0343E6C5-7B91-43EE-8533-06F32DA37F6B}" presName="spacer" presStyleCnt="0"/>
      <dgm:spPr/>
    </dgm:pt>
    <dgm:pt modelId="{BADE213A-46B1-4CC6-83C5-304A9334F503}" type="pres">
      <dgm:prSet presAssocID="{6FDF7244-C108-4730-A360-E527DCA4EB4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841D4E0-9A95-4081-B86A-5E5915141532}" type="pres">
      <dgm:prSet presAssocID="{66554919-89E0-4A9C-BEC6-8A85CD4D7528}" presName="spacer" presStyleCnt="0"/>
      <dgm:spPr/>
    </dgm:pt>
    <dgm:pt modelId="{6F80059A-8679-4BDB-9901-3A61BC45FBA3}" type="pres">
      <dgm:prSet presAssocID="{B4EE8DB4-C977-4CC2-B9FA-72A05538A9C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9D58CB3-B091-4E81-8157-CFA0FD5CFF5E}" type="pres">
      <dgm:prSet presAssocID="{7ADDEB9F-29D7-4501-97B3-BDA62E5526F1}" presName="spacer" presStyleCnt="0"/>
      <dgm:spPr/>
    </dgm:pt>
    <dgm:pt modelId="{47FC5DE2-2F03-4E71-B2ED-40AD7728E6B6}" type="pres">
      <dgm:prSet presAssocID="{EA0394C3-BBBE-43ED-B060-5ADD8B56EF4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0875F72-993B-499F-8C5C-6009C8C66595}" type="pres">
      <dgm:prSet presAssocID="{F2C08FCC-0275-45DE-AC45-85E7F529420F}" presName="spacer" presStyleCnt="0"/>
      <dgm:spPr/>
    </dgm:pt>
    <dgm:pt modelId="{235A3174-3890-4F24-B1E7-4FEDE6476A9E}" type="pres">
      <dgm:prSet presAssocID="{1BBE428C-EB59-4F91-835D-06062B490A0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14EF6EE-962B-49E0-B0A3-CB799A0B77FF}" type="pres">
      <dgm:prSet presAssocID="{CC0CCE71-C4E0-41B3-81DE-13F2682F01BC}" presName="spacer" presStyleCnt="0"/>
      <dgm:spPr/>
    </dgm:pt>
    <dgm:pt modelId="{72B0178E-5FA0-40C8-9DDD-2F4A274C94D1}" type="pres">
      <dgm:prSet presAssocID="{1134464C-314C-4289-A3BF-019DD03EE2A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F6B140A-FCCB-4101-AB76-E755964BB449}" type="presOf" srcId="{1134464C-314C-4289-A3BF-019DD03EE2A2}" destId="{72B0178E-5FA0-40C8-9DDD-2F4A274C94D1}" srcOrd="0" destOrd="0" presId="urn:microsoft.com/office/officeart/2005/8/layout/vList2"/>
    <dgm:cxn modelId="{B060ED0E-16CF-4A81-9A5A-5B9F9C4BC964}" srcId="{50856ADA-F7D6-4ABD-AB0F-3E06933DB509}" destId="{EA0394C3-BBBE-43ED-B060-5ADD8B56EF48}" srcOrd="5" destOrd="0" parTransId="{C634E63F-9A35-49DF-B88B-7B42C65730BF}" sibTransId="{F2C08FCC-0275-45DE-AC45-85E7F529420F}"/>
    <dgm:cxn modelId="{E5825710-EEEA-4067-A824-92DC1B04ED55}" srcId="{50856ADA-F7D6-4ABD-AB0F-3E06933DB509}" destId="{6FDF7244-C108-4730-A360-E527DCA4EB44}" srcOrd="3" destOrd="0" parTransId="{C547D5A0-4124-4C19-B77B-4C9B0941A8AB}" sibTransId="{66554919-89E0-4A9C-BEC6-8A85CD4D7528}"/>
    <dgm:cxn modelId="{14630930-6741-40BE-9E69-EACC98142154}" type="presOf" srcId="{6FDF7244-C108-4730-A360-E527DCA4EB44}" destId="{BADE213A-46B1-4CC6-83C5-304A9334F503}" srcOrd="0" destOrd="0" presId="urn:microsoft.com/office/officeart/2005/8/layout/vList2"/>
    <dgm:cxn modelId="{3B648136-D709-4DC8-9FAA-27EBFF751EA1}" type="presOf" srcId="{EA0394C3-BBBE-43ED-B060-5ADD8B56EF48}" destId="{47FC5DE2-2F03-4E71-B2ED-40AD7728E6B6}" srcOrd="0" destOrd="0" presId="urn:microsoft.com/office/officeart/2005/8/layout/vList2"/>
    <dgm:cxn modelId="{E0FE7338-06D8-45A6-B82F-796B61C84154}" srcId="{50856ADA-F7D6-4ABD-AB0F-3E06933DB509}" destId="{10B73803-A292-4400-B8CF-BF9360CB6F40}" srcOrd="0" destOrd="0" parTransId="{D0049375-AAB5-4A3C-8AC9-F27D1DA7218B}" sibTransId="{43A2BEFE-38BD-4173-A042-FECE9FE7BBE7}"/>
    <dgm:cxn modelId="{D231B844-4713-4B15-933E-9B099AF76145}" srcId="{50856ADA-F7D6-4ABD-AB0F-3E06933DB509}" destId="{0D25DD93-9DE4-4C87-A5B9-DB8454957D86}" srcOrd="2" destOrd="0" parTransId="{0C689E4F-7A90-4CE4-B7E7-C6C254FBB25E}" sibTransId="{0343E6C5-7B91-43EE-8533-06F32DA37F6B}"/>
    <dgm:cxn modelId="{C84AA549-A6FF-4965-8171-4C6899C561EB}" srcId="{50856ADA-F7D6-4ABD-AB0F-3E06933DB509}" destId="{1134464C-314C-4289-A3BF-019DD03EE2A2}" srcOrd="7" destOrd="0" parTransId="{E67E1C8C-81BA-4653-8E9E-3877E2CCE355}" sibTransId="{60ABF42B-AE4F-4CA3-B2F4-C247D7B93FB7}"/>
    <dgm:cxn modelId="{8FE9B44D-8B08-4554-8ED7-88FD6D7C10CC}" srcId="{50856ADA-F7D6-4ABD-AB0F-3E06933DB509}" destId="{62EC9F4A-6C28-4F12-8F56-E4C66D7533D9}" srcOrd="1" destOrd="0" parTransId="{297549B0-DFDB-4783-9208-09E07DC90148}" sibTransId="{EF47699D-4631-4BE2-BB82-C372B6F4162F}"/>
    <dgm:cxn modelId="{1BAF9458-335C-4C07-ACA1-0D5FDE9FD069}" type="presOf" srcId="{50856ADA-F7D6-4ABD-AB0F-3E06933DB509}" destId="{CCFE3D9B-4AA8-45A0-A32E-31AD94714394}" srcOrd="0" destOrd="0" presId="urn:microsoft.com/office/officeart/2005/8/layout/vList2"/>
    <dgm:cxn modelId="{98FCD07A-A13D-459D-91EB-3A19BCAB0361}" srcId="{50856ADA-F7D6-4ABD-AB0F-3E06933DB509}" destId="{1BBE428C-EB59-4F91-835D-06062B490A05}" srcOrd="6" destOrd="0" parTransId="{3110A207-43B2-40DE-962B-6EE273033BFA}" sibTransId="{CC0CCE71-C4E0-41B3-81DE-13F2682F01BC}"/>
    <dgm:cxn modelId="{FB345980-3375-45A9-88A0-F5021ACEA22F}" type="presOf" srcId="{1BBE428C-EB59-4F91-835D-06062B490A05}" destId="{235A3174-3890-4F24-B1E7-4FEDE6476A9E}" srcOrd="0" destOrd="0" presId="urn:microsoft.com/office/officeart/2005/8/layout/vList2"/>
    <dgm:cxn modelId="{83F23085-FF60-49C6-BEB0-9D65AD865E71}" type="presOf" srcId="{62EC9F4A-6C28-4F12-8F56-E4C66D7533D9}" destId="{4869C16B-8B55-4FF2-BD91-434C3FFAF771}" srcOrd="0" destOrd="0" presId="urn:microsoft.com/office/officeart/2005/8/layout/vList2"/>
    <dgm:cxn modelId="{2A6B2299-E179-4BED-89F0-F51D42D1AF62}" type="presOf" srcId="{B4EE8DB4-C977-4CC2-B9FA-72A05538A9C3}" destId="{6F80059A-8679-4BDB-9901-3A61BC45FBA3}" srcOrd="0" destOrd="0" presId="urn:microsoft.com/office/officeart/2005/8/layout/vList2"/>
    <dgm:cxn modelId="{4565C6B5-27BA-45CB-9AF5-B45778ECB57F}" srcId="{50856ADA-F7D6-4ABD-AB0F-3E06933DB509}" destId="{B4EE8DB4-C977-4CC2-B9FA-72A05538A9C3}" srcOrd="4" destOrd="0" parTransId="{0A6003E3-0EFE-4B91-BBA9-6ED84331F562}" sibTransId="{7ADDEB9F-29D7-4501-97B3-BDA62E5526F1}"/>
    <dgm:cxn modelId="{9256E7C7-219F-4F11-B8C7-0E7A8AE7C685}" type="presOf" srcId="{10B73803-A292-4400-B8CF-BF9360CB6F40}" destId="{AF34158D-396D-4409-BEF9-9B773A5FACFC}" srcOrd="0" destOrd="0" presId="urn:microsoft.com/office/officeart/2005/8/layout/vList2"/>
    <dgm:cxn modelId="{CA30F0F5-28EF-4F63-A0AC-509F44BC5C6A}" type="presOf" srcId="{0D25DD93-9DE4-4C87-A5B9-DB8454957D86}" destId="{B29242A2-8109-43A8-80BA-831EAB2C9A24}" srcOrd="0" destOrd="0" presId="urn:microsoft.com/office/officeart/2005/8/layout/vList2"/>
    <dgm:cxn modelId="{297CF7B9-A99E-47D3-9247-DE79DBCE54A1}" type="presParOf" srcId="{CCFE3D9B-4AA8-45A0-A32E-31AD94714394}" destId="{AF34158D-396D-4409-BEF9-9B773A5FACFC}" srcOrd="0" destOrd="0" presId="urn:microsoft.com/office/officeart/2005/8/layout/vList2"/>
    <dgm:cxn modelId="{2CCA96F7-330D-4A6F-A589-DF02B5C6966F}" type="presParOf" srcId="{CCFE3D9B-4AA8-45A0-A32E-31AD94714394}" destId="{EFABC7BD-4376-4152-8F9E-E8776F9ED989}" srcOrd="1" destOrd="0" presId="urn:microsoft.com/office/officeart/2005/8/layout/vList2"/>
    <dgm:cxn modelId="{5FBEFB7A-D1A0-4710-B6B2-B716F1E50F0A}" type="presParOf" srcId="{CCFE3D9B-4AA8-45A0-A32E-31AD94714394}" destId="{4869C16B-8B55-4FF2-BD91-434C3FFAF771}" srcOrd="2" destOrd="0" presId="urn:microsoft.com/office/officeart/2005/8/layout/vList2"/>
    <dgm:cxn modelId="{B3C4D2E3-706A-43A7-BD0C-59E93590A3B2}" type="presParOf" srcId="{CCFE3D9B-4AA8-45A0-A32E-31AD94714394}" destId="{6EF795B5-E494-4DBE-8180-26D98926954F}" srcOrd="3" destOrd="0" presId="urn:microsoft.com/office/officeart/2005/8/layout/vList2"/>
    <dgm:cxn modelId="{86FEED1F-8232-4484-AC02-72D97D837634}" type="presParOf" srcId="{CCFE3D9B-4AA8-45A0-A32E-31AD94714394}" destId="{B29242A2-8109-43A8-80BA-831EAB2C9A24}" srcOrd="4" destOrd="0" presId="urn:microsoft.com/office/officeart/2005/8/layout/vList2"/>
    <dgm:cxn modelId="{E99C73B2-2CF0-4132-A038-0D0BA23B9856}" type="presParOf" srcId="{CCFE3D9B-4AA8-45A0-A32E-31AD94714394}" destId="{E45FB94C-A3F6-40DC-AC90-AD7CF3AE8938}" srcOrd="5" destOrd="0" presId="urn:microsoft.com/office/officeart/2005/8/layout/vList2"/>
    <dgm:cxn modelId="{2E042775-1C72-4D6D-81DB-0C3B032AC934}" type="presParOf" srcId="{CCFE3D9B-4AA8-45A0-A32E-31AD94714394}" destId="{BADE213A-46B1-4CC6-83C5-304A9334F503}" srcOrd="6" destOrd="0" presId="urn:microsoft.com/office/officeart/2005/8/layout/vList2"/>
    <dgm:cxn modelId="{FF6E50F0-1BB4-470E-BDE8-E84E8A087598}" type="presParOf" srcId="{CCFE3D9B-4AA8-45A0-A32E-31AD94714394}" destId="{A841D4E0-9A95-4081-B86A-5E5915141532}" srcOrd="7" destOrd="0" presId="urn:microsoft.com/office/officeart/2005/8/layout/vList2"/>
    <dgm:cxn modelId="{8DD22643-F6C4-41D6-A558-60FC6BC95D1A}" type="presParOf" srcId="{CCFE3D9B-4AA8-45A0-A32E-31AD94714394}" destId="{6F80059A-8679-4BDB-9901-3A61BC45FBA3}" srcOrd="8" destOrd="0" presId="urn:microsoft.com/office/officeart/2005/8/layout/vList2"/>
    <dgm:cxn modelId="{0E4F40B5-22DF-426E-A63E-263FC7C4D9CA}" type="presParOf" srcId="{CCFE3D9B-4AA8-45A0-A32E-31AD94714394}" destId="{69D58CB3-B091-4E81-8157-CFA0FD5CFF5E}" srcOrd="9" destOrd="0" presId="urn:microsoft.com/office/officeart/2005/8/layout/vList2"/>
    <dgm:cxn modelId="{01B49D68-FC83-421C-A814-FFFD84E49659}" type="presParOf" srcId="{CCFE3D9B-4AA8-45A0-A32E-31AD94714394}" destId="{47FC5DE2-2F03-4E71-B2ED-40AD7728E6B6}" srcOrd="10" destOrd="0" presId="urn:microsoft.com/office/officeart/2005/8/layout/vList2"/>
    <dgm:cxn modelId="{B0352F05-3DCF-406A-8E2D-DD805F35613D}" type="presParOf" srcId="{CCFE3D9B-4AA8-45A0-A32E-31AD94714394}" destId="{B0875F72-993B-499F-8C5C-6009C8C66595}" srcOrd="11" destOrd="0" presId="urn:microsoft.com/office/officeart/2005/8/layout/vList2"/>
    <dgm:cxn modelId="{F46B5B9F-B676-4A9E-86CA-FE12D28352C0}" type="presParOf" srcId="{CCFE3D9B-4AA8-45A0-A32E-31AD94714394}" destId="{235A3174-3890-4F24-B1E7-4FEDE6476A9E}" srcOrd="12" destOrd="0" presId="urn:microsoft.com/office/officeart/2005/8/layout/vList2"/>
    <dgm:cxn modelId="{35316638-E7EA-4504-A500-1B7431C0BB52}" type="presParOf" srcId="{CCFE3D9B-4AA8-45A0-A32E-31AD94714394}" destId="{A14EF6EE-962B-49E0-B0A3-CB799A0B77FF}" srcOrd="13" destOrd="0" presId="urn:microsoft.com/office/officeart/2005/8/layout/vList2"/>
    <dgm:cxn modelId="{17B97C3C-6F02-4165-9E73-3AB39D7777BB}" type="presParOf" srcId="{CCFE3D9B-4AA8-45A0-A32E-31AD94714394}" destId="{72B0178E-5FA0-40C8-9DDD-2F4A274C94D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4158D-396D-4409-BEF9-9B773A5FACFC}">
      <dsp:nvSpPr>
        <dsp:cNvPr id="0" name=""/>
        <dsp:cNvSpPr/>
      </dsp:nvSpPr>
      <dsp:spPr>
        <a:xfrm>
          <a:off x="0" y="3285"/>
          <a:ext cx="6513603" cy="7266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Advanced Course in Biogeoscience</a:t>
          </a:r>
        </a:p>
      </dsp:txBody>
      <dsp:txXfrm>
        <a:off x="35473" y="38758"/>
        <a:ext cx="6442657" cy="655715"/>
      </dsp:txXfrm>
    </dsp:sp>
    <dsp:sp modelId="{4869C16B-8B55-4FF2-BD91-434C3FFAF771}">
      <dsp:nvSpPr>
        <dsp:cNvPr id="0" name=""/>
        <dsp:cNvSpPr/>
      </dsp:nvSpPr>
      <dsp:spPr>
        <a:xfrm>
          <a:off x="0" y="739313"/>
          <a:ext cx="6513603" cy="7266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Advanced Course in Climate Change Impacts</a:t>
          </a:r>
        </a:p>
      </dsp:txBody>
      <dsp:txXfrm>
        <a:off x="35473" y="774786"/>
        <a:ext cx="6442657" cy="655715"/>
      </dsp:txXfrm>
    </dsp:sp>
    <dsp:sp modelId="{B29242A2-8109-43A8-80BA-831EAB2C9A24}">
      <dsp:nvSpPr>
        <dsp:cNvPr id="0" name=""/>
        <dsp:cNvSpPr/>
      </dsp:nvSpPr>
      <dsp:spPr>
        <a:xfrm>
          <a:off x="0" y="1475340"/>
          <a:ext cx="6513603" cy="7266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Advanced Course in Water Resources</a:t>
          </a:r>
        </a:p>
      </dsp:txBody>
      <dsp:txXfrm>
        <a:off x="35473" y="1510813"/>
        <a:ext cx="6442657" cy="655715"/>
      </dsp:txXfrm>
    </dsp:sp>
    <dsp:sp modelId="{BADE213A-46B1-4CC6-83C5-304A9334F503}">
      <dsp:nvSpPr>
        <dsp:cNvPr id="0" name=""/>
        <dsp:cNvSpPr/>
      </dsp:nvSpPr>
      <dsp:spPr>
        <a:xfrm>
          <a:off x="0" y="2211368"/>
          <a:ext cx="6513603" cy="7266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Advanced Course of International Science Communication Methods </a:t>
          </a:r>
        </a:p>
      </dsp:txBody>
      <dsp:txXfrm>
        <a:off x="35473" y="2246841"/>
        <a:ext cx="6442657" cy="655715"/>
      </dsp:txXfrm>
    </dsp:sp>
    <dsp:sp modelId="{6F80059A-8679-4BDB-9901-3A61BC45FBA3}">
      <dsp:nvSpPr>
        <dsp:cNvPr id="0" name=""/>
        <dsp:cNvSpPr/>
      </dsp:nvSpPr>
      <dsp:spPr>
        <a:xfrm>
          <a:off x="0" y="2947395"/>
          <a:ext cx="6513603" cy="7266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Fundamental Lecture in Biological Diversity</a:t>
          </a:r>
        </a:p>
      </dsp:txBody>
      <dsp:txXfrm>
        <a:off x="35473" y="2982868"/>
        <a:ext cx="6442657" cy="655715"/>
      </dsp:txXfrm>
    </dsp:sp>
    <dsp:sp modelId="{47FC5DE2-2F03-4E71-B2ED-40AD7728E6B6}">
      <dsp:nvSpPr>
        <dsp:cNvPr id="0" name=""/>
        <dsp:cNvSpPr/>
      </dsp:nvSpPr>
      <dsp:spPr>
        <a:xfrm>
          <a:off x="0" y="3683423"/>
          <a:ext cx="6513603" cy="7266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Fundamental Lecture in Environmental Science</a:t>
          </a:r>
        </a:p>
      </dsp:txBody>
      <dsp:txXfrm>
        <a:off x="35473" y="3718896"/>
        <a:ext cx="6442657" cy="655715"/>
      </dsp:txXfrm>
    </dsp:sp>
    <dsp:sp modelId="{235A3174-3890-4F24-B1E7-4FEDE6476A9E}">
      <dsp:nvSpPr>
        <dsp:cNvPr id="0" name=""/>
        <dsp:cNvSpPr/>
      </dsp:nvSpPr>
      <dsp:spPr>
        <a:xfrm>
          <a:off x="0" y="4419450"/>
          <a:ext cx="6513603" cy="7266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Inter-Graduate School Classes(Educational Program)-RJE3 Far East and Arctic Studies Special Seminar- Russia-Japan Joint Education Program</a:t>
          </a:r>
        </a:p>
      </dsp:txBody>
      <dsp:txXfrm>
        <a:off x="35473" y="4454923"/>
        <a:ext cx="6442657" cy="655715"/>
      </dsp:txXfrm>
    </dsp:sp>
    <dsp:sp modelId="{72B0178E-5FA0-40C8-9DDD-2F4A274C94D1}">
      <dsp:nvSpPr>
        <dsp:cNvPr id="0" name=""/>
        <dsp:cNvSpPr/>
      </dsp:nvSpPr>
      <dsp:spPr>
        <a:xfrm>
          <a:off x="0" y="5155478"/>
          <a:ext cx="6513603" cy="7266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Laboratory short course on stable isotopes</a:t>
          </a:r>
        </a:p>
      </dsp:txBody>
      <dsp:txXfrm>
        <a:off x="35473" y="5190951"/>
        <a:ext cx="6442657" cy="65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DB0C7-6F84-4C8F-B0A7-63E9E288E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B5E3EE-A957-4D85-8291-EB88C09EB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EC3FB-BA23-4E62-BA00-3F4BB8CB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E73E3-7473-4781-A496-EDBB7C95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57D28-2158-447E-95DF-78915B1C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7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A023C-E618-43A6-A1E6-ECF22759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A56346-3DC3-427A-B9C3-F57243F14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D13BD-9A48-47A7-9B3C-F25281FF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B05-B833-4504-8D82-851D3E78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45A99F-ADF6-43D9-B3BC-B6301045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2E1BD4-61F3-42C5-9FB6-BC12B2A6C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842CE-39F1-458C-93F9-FFFDE915F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2234C-71EB-4C09-8815-CF677410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5BECF-33AF-4FF6-B6AE-94CE028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AC0A0-18F7-404C-9C9A-EF56E3DC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4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4DDC9-A542-464E-82EF-1A96B196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8CF9E-E9EE-40E9-8775-D978F5D1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9C4CB-CDB2-43C9-A24A-55B1BA18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EEDE4-782C-431F-8A96-338DEC5D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A2FCF-DE4C-43D9-9D09-F881C1C0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313BD-613F-40D1-98D6-766A5990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765CEF-2C86-4990-ADA6-3F9A1CDC6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2B1FF-2192-4418-A631-D9F2BB21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75966F-531E-4570-BD31-961773FE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265AD-75EA-4B40-B84C-F4A57A16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DB910-AD5B-4202-B6D3-18B31470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D48B8-0AFE-44B3-BDB9-FE3153B9C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0CC0FF-8332-49FF-857C-B9FE7DB6C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1CC7B2-F861-4BDD-94AF-0349B7B7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D6CE67-6F12-41BE-81B1-371F67C3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110CAA-756B-40CE-84C4-E41D26FE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6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CA2C0-B52D-404E-ABCF-28C738EB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F13188-F35D-431B-97FD-DADA21E7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EE068-1BDF-4F92-9F41-C93A1C280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AB4810-B76E-4F5C-ABFF-4CBC09C8C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108FA8-92BF-429E-B712-73999E068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8EF5CA-53C8-4440-9203-D09A7DC2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5AE784-2B0C-48E7-B568-104BC348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116D5E-4AF4-4EBE-BFA0-D106F701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4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9ADC-B851-4787-A535-FFAF0D95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591719-A06D-4F27-8A59-8DF983C9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A38F1-E04E-4E2E-9F51-7B05CDE3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238F2B-602B-4904-A1A9-F472D1C9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1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0AA5F0-1657-4924-9811-B6BCB478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F10431-585A-4042-B5D9-BC3E22FA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CDE8EB-B386-4501-854C-98468F02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4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4B1EE-88D8-4C2C-9634-9A920ADB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B2B38-D467-4638-B8D7-2A4F5A04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35359-924E-440C-A19C-340C1A87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4C4106-BCA5-439A-9DDC-19E159A3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A4271E-1966-441D-B7BB-5526259F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3FB69-108F-449F-84AA-A24A591D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0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7F744-CBBD-4172-8040-8C95C0B3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4F1763-5B4F-4EF7-80A5-A1BB48C4F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51C60F-825C-4A6D-84FC-9E304EB40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4EDC11-35C3-4DF7-9A40-D1976440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82550B-4040-4312-AC59-C6A95D38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4ED31-67B2-4D9D-9532-E935A08A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2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31B1C-E840-4C59-B2ED-45270C64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1AE6A-A4DE-46CF-8106-0F43FB69E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35F4D-3ACC-43C6-9482-E098E26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ABA2-FE59-472F-B785-AC6DCE96F0C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5D7D8-869F-4018-B581-620FA123D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8268B-20A0-440B-AE0D-982001823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9AF3-8C1B-4158-9ADA-2A0981CA5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BA898-C48F-42EF-B9D8-698B85A47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Обучение в Университете Хоккайдо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5B48FC-909F-4F86-AB3C-374A27039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9574" y="4546419"/>
            <a:ext cx="3077980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М-ПП-17-2</a:t>
            </a:r>
          </a:p>
          <a:p>
            <a:pPr algn="r"/>
            <a:r>
              <a:rPr lang="ru-RU" dirty="0"/>
              <a:t>Григорьев Марат</a:t>
            </a:r>
          </a:p>
          <a:p>
            <a:pPr algn="r"/>
            <a:r>
              <a:rPr lang="ru-RU" dirty="0"/>
              <a:t>Егорова </a:t>
            </a:r>
            <a:r>
              <a:rPr lang="ru-RU" dirty="0" err="1"/>
              <a:t>Саина</a:t>
            </a:r>
            <a:endParaRPr lang="ru-RU" dirty="0"/>
          </a:p>
          <a:p>
            <a:pPr algn="r"/>
            <a:r>
              <a:rPr lang="ru-RU" dirty="0"/>
              <a:t>Кондакова Елена</a:t>
            </a:r>
          </a:p>
          <a:p>
            <a:pPr algn="r"/>
            <a:r>
              <a:rPr lang="ru-RU" dirty="0"/>
              <a:t>Кондратьева </a:t>
            </a:r>
            <a:r>
              <a:rPr lang="ru-RU" dirty="0" err="1"/>
              <a:t>Сардаана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11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D983D-38C3-4BEB-BFB4-A162FF04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Hensen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-seminar</a:t>
            </a:r>
          </a:p>
        </p:txBody>
      </p:sp>
      <p:pic>
        <p:nvPicPr>
          <p:cNvPr id="7" name="Рисунок 6" descr="Изображение выглядит как внутренний, стена, потол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D3D6F14-AD22-4832-B519-C51EDC41B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ена, внутренний, потол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1EDD439-3990-4002-A0E4-FE859C36C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6252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тена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507B5FFA-7D4C-4C82-A2E1-6118F7667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5" r="8106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стена, внутренний, потол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071A79D-C080-49E8-B0C3-F2C7C6B63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2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Изображение выглядит как дерево, внешний, земля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F9D1E01-9D63-493C-9326-FE41D929B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b="147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6238A-37EF-409F-AF68-C40A86A8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Новый год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небо, внешний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8904B1DA-7A47-4500-AE3A-EF4798027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>
          <a:xfrm>
            <a:off x="643467" y="1582208"/>
            <a:ext cx="5294716" cy="369358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человек, группа, люди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3468AB5-3D9E-44C2-AA69-15C37122D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>
          <a:xfrm>
            <a:off x="6253817" y="1581932"/>
            <a:ext cx="5294715" cy="36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4A2FA-902D-4466-94CB-DA9DE846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PolyCom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4" descr="Изображение выглядит как стена, внутренний, рабочий стол, стол&#10;&#10;Автоматически созданное описание">
            <a:extLst>
              <a:ext uri="{FF2B5EF4-FFF2-40B4-BE49-F238E27FC236}">
                <a16:creationId xmlns:a16="http://schemas.microsoft.com/office/drawing/2014/main" id="{19A0B92F-6E1F-4B67-843A-1DB8789B4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2998227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внутренний, стена, человек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319141E5-815A-4AF2-8F14-96DDA3F57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7B025-909C-4538-83EE-4C26C2F4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International students party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человек, внутренний, ст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4898602F-945D-484C-96DE-781064108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стена, в поз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1984465-6713-479D-B0D2-D6AD5744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4" b="32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D7ACA-41E3-41C0-A021-697CADC9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Sugimoto’s Lab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4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6B84C-B32D-4AFC-BEC6-B9000CF4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93DCB-2C67-461A-9703-ED0AF52C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ru-RU"/>
              <a:t>1 октября 2018 – 1 марта 2019</a:t>
            </a:r>
          </a:p>
          <a:p>
            <a:r>
              <a:rPr lang="en-US"/>
              <a:t>Graduate School of Environmental Science</a:t>
            </a:r>
          </a:p>
          <a:p>
            <a:r>
              <a:rPr lang="en-US"/>
              <a:t>Earth System Science</a:t>
            </a:r>
          </a:p>
          <a:p>
            <a:r>
              <a:rPr lang="en-US"/>
              <a:t>Sugimoto’s lab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320B53-E3A8-4974-8F36-A31D1C1D6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" r="1710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1522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FA673-E721-43A3-B3DC-10C4996E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Дисциплины: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08C0BF2-1ECB-4763-82A3-E197B2342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4237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4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Изображение выглядит как пол, челове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44208CEF-C2D9-42AB-BF18-54C5DBE5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12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2B1F-155E-40FA-85EB-F4F764A1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Будни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2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0C691-6979-4C8A-961F-66D7F819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5400" dirty="0">
                <a:solidFill>
                  <a:srgbClr val="FFFFFF"/>
                </a:solidFill>
              </a:rPr>
              <a:t>Краткий курс по Стабильным изотопам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человек, стена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F324EFDB-2A7F-496D-8541-43266F52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11544"/>
            <a:ext cx="5455917" cy="36281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человек, здание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A429BBB3-A03A-4950-87DF-8F2070473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11544"/>
            <a:ext cx="5455917" cy="36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2D0D9-4413-448C-BB63-0C72C5A8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Лекции</a:t>
            </a:r>
          </a:p>
        </p:txBody>
      </p:sp>
      <p:pic>
        <p:nvPicPr>
          <p:cNvPr id="7" name="Рисунок 6" descr="Изображение выглядит как внутренний, стена, человек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466BE84C-3EC8-4639-A58B-2F8703F92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r="23626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коробка, мужч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6F83839-EC45-4D38-BE09-678418FF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r="-2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Объект 4" descr="Изображение выглядит как человек, внутренний, потоло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8AA59CC-32C3-4213-8D06-6EC8873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r="18368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B18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68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D996C-DF24-48D6-8ACD-2F140F7C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Фестиваль Гингко</a:t>
            </a:r>
          </a:p>
        </p:txBody>
      </p:sp>
      <p:pic>
        <p:nvPicPr>
          <p:cNvPr id="8" name="Объект 4" descr="Изображение выглядит как дерево, внешний, земля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5A9B763E-55CC-489B-B090-B29E98B66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r="1085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тол, внутренний, ед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0FF7E7EA-C9B3-4A23-84E1-2E10F0CCC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31" y="3365228"/>
            <a:ext cx="2428492" cy="3275351"/>
          </a:xfrm>
        </p:spPr>
      </p:pic>
      <p:pic>
        <p:nvPicPr>
          <p:cNvPr id="7" name="Рисунок 6" descr="Изображение выглядит как стол, тарелка, ед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ABCAC93-6B67-4088-BC8A-43A936A0E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4" y="62139"/>
            <a:ext cx="2370560" cy="316074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еда, внутренний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7380D431-7B1B-4B09-8496-68F65FE82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38" y="62138"/>
            <a:ext cx="2370560" cy="31607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, еда, тарелк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DE88530-40F1-4554-AC41-98E0B008E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98" y="3305874"/>
            <a:ext cx="2557873" cy="34498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арелка, еда, стол, чаша&#10;&#10;Автоматически созданное описание">
            <a:extLst>
              <a:ext uri="{FF2B5EF4-FFF2-40B4-BE49-F238E27FC236}">
                <a16:creationId xmlns:a16="http://schemas.microsoft.com/office/drawing/2014/main" id="{52F79DAC-57BA-4C8C-AD30-F64659BF9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3284141"/>
            <a:ext cx="2578145" cy="343752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внутренний, пол, чаша&#10;&#10;Автоматически созданное описание">
            <a:extLst>
              <a:ext uri="{FF2B5EF4-FFF2-40B4-BE49-F238E27FC236}">
                <a16:creationId xmlns:a16="http://schemas.microsoft.com/office/drawing/2014/main" id="{EE123FF9-E120-488B-A510-E223C803E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3" y="185265"/>
            <a:ext cx="4060781" cy="30108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арелка, еда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E07CF52-99CF-4052-86E1-9B74FF4B4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85" y="3250225"/>
            <a:ext cx="2557874" cy="34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8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257DE-96A2-45EF-AC3E-13785431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/>
              <a:t>Саппоро, Хоккайдо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Изображение выглядит как внешний, небо, пляж, вода&#10;&#10;Автоматически созданное описание">
            <a:extLst>
              <a:ext uri="{FF2B5EF4-FFF2-40B4-BE49-F238E27FC236}">
                <a16:creationId xmlns:a16="http://schemas.microsoft.com/office/drawing/2014/main" id="{6DBC9A3D-AE0B-4B3F-BFE3-A2B9BF0B7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5631" b="3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ва, небо, внешний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62DECF55-F76B-475C-A762-A16C10699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r="14601" b="-1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11" name="Объект 10" descr="Изображение выглядит как здание, улица, город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985AA703-8545-47A9-B098-625A69FC3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14374" b="2"/>
          <a:stretch/>
        </p:blipFill>
        <p:spPr bwMode="auto">
          <a:xfrm>
            <a:off x="6122522" y="10"/>
            <a:ext cx="3008376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внешний, здание, улица, ночь&#10;&#10;Автоматически созданное описание">
            <a:extLst>
              <a:ext uri="{FF2B5EF4-FFF2-40B4-BE49-F238E27FC236}">
                <a16:creationId xmlns:a16="http://schemas.microsoft.com/office/drawing/2014/main" id="{EA268F12-B917-44B8-B0C8-821FBD72CC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r="16258" b="-1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9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Обучение в Университете Хоккайдо </vt:lpstr>
      <vt:lpstr>Презентация PowerPoint</vt:lpstr>
      <vt:lpstr>Дисциплины:</vt:lpstr>
      <vt:lpstr>Будни</vt:lpstr>
      <vt:lpstr>Краткий курс по Стабильным изотопам</vt:lpstr>
      <vt:lpstr>Лекции</vt:lpstr>
      <vt:lpstr>Фестиваль Гингко</vt:lpstr>
      <vt:lpstr>Презентация PowerPoint</vt:lpstr>
      <vt:lpstr>Саппоро, Хоккайдо</vt:lpstr>
      <vt:lpstr>Hensen-seminar</vt:lpstr>
      <vt:lpstr>Новый год</vt:lpstr>
      <vt:lpstr>Презентация PowerPoint</vt:lpstr>
      <vt:lpstr>PolyCom</vt:lpstr>
      <vt:lpstr>International students party</vt:lpstr>
      <vt:lpstr>Sugimoto’s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 Университете Хоккайдо </dc:title>
  <dc:creator>Елена Кондакова</dc:creator>
  <cp:lastModifiedBy>Елена Кондакова</cp:lastModifiedBy>
  <cp:revision>1</cp:revision>
  <dcterms:created xsi:type="dcterms:W3CDTF">2019-03-11T06:50:24Z</dcterms:created>
  <dcterms:modified xsi:type="dcterms:W3CDTF">2019-03-11T06:51:09Z</dcterms:modified>
</cp:coreProperties>
</file>